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09" d="100"/>
          <a:sy n="109" d="100"/>
        </p:scale>
        <p:origin x="-108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589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70088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84831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06259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128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9143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27249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3412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44862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34666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60070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69FF87-EEF9-3249-BA1E-6616A6CD9EC9}" type="datetimeFigureOut">
              <a:rPr lang="en-US" smtClean="0"/>
              <a:t>2/8/14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08CD7-96E0-1743-90A0-76B8398110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2646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sciiSentence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2146300"/>
            <a:ext cx="9144000" cy="2555229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2819813" y="792260"/>
            <a:ext cx="17422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This is some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0761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987</TotalTime>
  <Words>4</Words>
  <Application>Microsoft Macintosh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Lucid Imagination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Grant Ingersoll</dc:creator>
  <cp:lastModifiedBy>Grant Ingersoll</cp:lastModifiedBy>
  <cp:revision>2</cp:revision>
  <cp:lastPrinted>2014-02-08T19:57:12Z</cp:lastPrinted>
  <dcterms:created xsi:type="dcterms:W3CDTF">2014-02-08T19:55:21Z</dcterms:created>
  <dcterms:modified xsi:type="dcterms:W3CDTF">2014-02-09T12:22:49Z</dcterms:modified>
</cp:coreProperties>
</file>

<file path=docProps/thumbnail.jpeg>
</file>